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08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08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71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92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0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00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57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33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06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94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49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04C9-1765-44DA-A513-07F93D01A090}" type="datetimeFigureOut">
              <a:rPr lang="tr-TR" smtClean="0"/>
              <a:t>13.08.2025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C7A83-E087-442B-86A4-68B8F7168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27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AF4A8801-33BC-417B-8F7C-2197EA3A2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100214"/>
              </p:ext>
            </p:extLst>
          </p:nvPr>
        </p:nvGraphicFramePr>
        <p:xfrm>
          <a:off x="485546" y="460432"/>
          <a:ext cx="11236205" cy="2755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143">
                  <a:extLst>
                    <a:ext uri="{9D8B030D-6E8A-4147-A177-3AD203B41FA5}">
                      <a16:colId xmlns:a16="http://schemas.microsoft.com/office/drawing/2014/main" val="246979948"/>
                    </a:ext>
                  </a:extLst>
                </a:gridCol>
                <a:gridCol w="8498062">
                  <a:extLst>
                    <a:ext uri="{9D8B030D-6E8A-4147-A177-3AD203B41FA5}">
                      <a16:colId xmlns:a16="http://schemas.microsoft.com/office/drawing/2014/main" val="2988722588"/>
                    </a:ext>
                  </a:extLst>
                </a:gridCol>
              </a:tblGrid>
              <a:tr h="592220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E5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055448"/>
                  </a:ext>
                </a:extLst>
              </a:tr>
              <a:tr h="411639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TEMATIC</a:t>
                      </a:r>
                      <a:r>
                        <a:rPr lang="tr-TR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DAY</a:t>
                      </a:r>
                      <a:endParaRPr lang="tr-T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352339"/>
                  </a:ext>
                </a:extLst>
              </a:tr>
              <a:tr h="411639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APLICANT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08000"/>
                  </a:ext>
                </a:extLst>
              </a:tr>
              <a:tr h="1340288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245559"/>
                  </a:ext>
                </a:extLst>
              </a:tr>
            </a:tbl>
          </a:graphicData>
        </a:graphic>
      </p:graphicFrame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7372010D-482D-4E6E-B598-151C9C90F7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62830"/>
              </p:ext>
            </p:extLst>
          </p:nvPr>
        </p:nvGraphicFramePr>
        <p:xfrm>
          <a:off x="485546" y="3216219"/>
          <a:ext cx="11236206" cy="3322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7270">
                  <a:extLst>
                    <a:ext uri="{9D8B030D-6E8A-4147-A177-3AD203B41FA5}">
                      <a16:colId xmlns:a16="http://schemas.microsoft.com/office/drawing/2014/main" val="3915558409"/>
                    </a:ext>
                  </a:extLst>
                </a:gridCol>
                <a:gridCol w="4523491">
                  <a:extLst>
                    <a:ext uri="{9D8B030D-6E8A-4147-A177-3AD203B41FA5}">
                      <a16:colId xmlns:a16="http://schemas.microsoft.com/office/drawing/2014/main" val="2444792709"/>
                    </a:ext>
                  </a:extLst>
                </a:gridCol>
                <a:gridCol w="4015445">
                  <a:extLst>
                    <a:ext uri="{9D8B030D-6E8A-4147-A177-3AD203B41FA5}">
                      <a16:colId xmlns:a16="http://schemas.microsoft.com/office/drawing/2014/main" val="2225583389"/>
                    </a:ext>
                  </a:extLst>
                </a:gridCol>
              </a:tblGrid>
              <a:tr h="396842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PANELISTS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ORGANISATION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55182"/>
                  </a:ext>
                </a:extLst>
              </a:tr>
              <a:tr h="607999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tr-TR" sz="16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017697"/>
                  </a:ext>
                </a:extLst>
              </a:tr>
              <a:tr h="550094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575749"/>
                  </a:ext>
                </a:extLst>
              </a:tr>
              <a:tr h="396842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40270"/>
                  </a:ext>
                </a:extLst>
              </a:tr>
              <a:tr h="685455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111139"/>
                  </a:ext>
                </a:extLst>
              </a:tr>
              <a:tr h="685455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101679"/>
                  </a:ext>
                </a:extLst>
              </a:tr>
            </a:tbl>
          </a:graphicData>
        </a:graphic>
      </p:graphicFrame>
      <p:sp>
        <p:nvSpPr>
          <p:cNvPr id="11" name="Başlık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75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4000" y="588107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tr-TR" sz="2500" b="1" dirty="0">
                <a:solidFill>
                  <a:srgbClr val="1E508D"/>
                </a:solidFill>
                <a:latin typeface="Arial" charset="0"/>
                <a:ea typeface="Arial" charset="0"/>
                <a:cs typeface="Arial" charset="0"/>
              </a:rPr>
              <a:t>FİNANS, YATIRIM VE TİCARET</a:t>
            </a:r>
            <a:endParaRPr lang="tr-TR" sz="2500" b="1" dirty="0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AF4A8801-33BC-417B-8F7C-2197EA3A2E20}"/>
              </a:ext>
            </a:extLst>
          </p:cNvPr>
          <p:cNvGraphicFramePr>
            <a:graphicFrameLocks noGrp="1"/>
          </p:cNvGraphicFramePr>
          <p:nvPr/>
        </p:nvGraphicFramePr>
        <p:xfrm>
          <a:off x="470249" y="434652"/>
          <a:ext cx="11251504" cy="32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7666">
                  <a:extLst>
                    <a:ext uri="{9D8B030D-6E8A-4147-A177-3AD203B41FA5}">
                      <a16:colId xmlns:a16="http://schemas.microsoft.com/office/drawing/2014/main" val="246979948"/>
                    </a:ext>
                  </a:extLst>
                </a:gridCol>
                <a:gridCol w="8543838">
                  <a:extLst>
                    <a:ext uri="{9D8B030D-6E8A-4147-A177-3AD203B41FA5}">
                      <a16:colId xmlns:a16="http://schemas.microsoft.com/office/drawing/2014/main" val="2988722588"/>
                    </a:ext>
                  </a:extLst>
                </a:gridCol>
              </a:tblGrid>
              <a:tr h="632192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BAŞLIK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E5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055448"/>
                  </a:ext>
                </a:extLst>
              </a:tr>
              <a:tr h="366271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TEMATİK GÜN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solidFill>
                          <a:srgbClr val="0070C0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352339"/>
                  </a:ext>
                </a:extLst>
              </a:tr>
              <a:tr h="490426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BAŞVURU SAHİBİ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08000"/>
                  </a:ext>
                </a:extLst>
              </a:tr>
              <a:tr h="1715951">
                <a:tc>
                  <a:txBody>
                    <a:bodyPr/>
                    <a:lstStyle/>
                    <a:p>
                      <a:r>
                        <a:rPr lang="tr-T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İÇERİK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245559"/>
                  </a:ext>
                </a:extLst>
              </a:tr>
            </a:tbl>
          </a:graphicData>
        </a:graphic>
      </p:graphicFrame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7372010D-482D-4E6E-B598-151C9C90F7DF}"/>
              </a:ext>
            </a:extLst>
          </p:cNvPr>
          <p:cNvGraphicFramePr>
            <a:graphicFrameLocks noGrp="1"/>
          </p:cNvGraphicFramePr>
          <p:nvPr/>
        </p:nvGraphicFramePr>
        <p:xfrm>
          <a:off x="470249" y="3639492"/>
          <a:ext cx="11251504" cy="2209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3774">
                  <a:extLst>
                    <a:ext uri="{9D8B030D-6E8A-4147-A177-3AD203B41FA5}">
                      <a16:colId xmlns:a16="http://schemas.microsoft.com/office/drawing/2014/main" val="3915558409"/>
                    </a:ext>
                  </a:extLst>
                </a:gridCol>
                <a:gridCol w="4526818">
                  <a:extLst>
                    <a:ext uri="{9D8B030D-6E8A-4147-A177-3AD203B41FA5}">
                      <a16:colId xmlns:a16="http://schemas.microsoft.com/office/drawing/2014/main" val="2444792709"/>
                    </a:ext>
                  </a:extLst>
                </a:gridCol>
                <a:gridCol w="4020912">
                  <a:extLst>
                    <a:ext uri="{9D8B030D-6E8A-4147-A177-3AD203B41FA5}">
                      <a16:colId xmlns:a16="http://schemas.microsoft.com/office/drawing/2014/main" val="2225583389"/>
                    </a:ext>
                  </a:extLst>
                </a:gridCol>
              </a:tblGrid>
              <a:tr h="355107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KONUŞMACILAR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UNVAN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KURUM</a:t>
                      </a:r>
                    </a:p>
                  </a:txBody>
                  <a:tcPr>
                    <a:solidFill>
                      <a:srgbClr val="1E5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55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017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575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40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111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9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2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Geniş ekran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 </vt:lpstr>
      <vt:lpstr>FİNANS, YATIRIM VE TİCARET</vt:lpstr>
    </vt:vector>
  </TitlesOfParts>
  <Company>Cevre ve Sehircilik Bakanligi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Hakan Acar</dc:creator>
  <cp:lastModifiedBy>Lansman Yazılım</cp:lastModifiedBy>
  <cp:revision>2</cp:revision>
  <dcterms:created xsi:type="dcterms:W3CDTF">2025-07-14T08:22:16Z</dcterms:created>
  <dcterms:modified xsi:type="dcterms:W3CDTF">2025-08-13T19:56:02Z</dcterms:modified>
</cp:coreProperties>
</file>